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1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0F8B3-4FDC-424B-9E4C-580ECF9EDDFF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ACA52-6C5C-4330-9713-7E91C9AD9F4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365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AB7B2A-0AED-4EA9-8D36-D03F3EB6B8E3}" type="datetimeFigureOut">
              <a:rPr lang="en-US" smtClean="0"/>
              <a:t>8/9/2012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FCD5CC-47F3-4541-B049-A388018E0A5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CD5CC-47F3-4541-B049-A388018E0A5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750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Warpstock</a:t>
            </a:r>
            <a:r>
              <a:rPr lang="en-US" dirty="0" smtClean="0"/>
              <a:t> Europe 2011 - </a:t>
            </a:r>
            <a:r>
              <a:rPr lang="en-US" dirty="0" err="1" smtClean="0"/>
              <a:t>Uniaud</a:t>
            </a:r>
            <a:r>
              <a:rPr lang="en-US" dirty="0" smtClean="0"/>
              <a:t>: Internals and History - David </a:t>
            </a:r>
            <a:r>
              <a:rPr lang="en-US" dirty="0" err="1" smtClean="0"/>
              <a:t>Azarewicz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269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829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902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Warpstock</a:t>
            </a:r>
            <a:r>
              <a:rPr lang="en-US" dirty="0" smtClean="0"/>
              <a:t> Europe 2011 - </a:t>
            </a:r>
            <a:r>
              <a:rPr lang="en-US" dirty="0" err="1" smtClean="0"/>
              <a:t>Uniaud</a:t>
            </a:r>
            <a:r>
              <a:rPr lang="en-US" dirty="0" smtClean="0"/>
              <a:t>: Internals and History - David </a:t>
            </a:r>
            <a:r>
              <a:rPr lang="en-US" dirty="0" err="1" smtClean="0"/>
              <a:t>Azarewicz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2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Warpstock</a:t>
            </a:r>
            <a:r>
              <a:rPr lang="en-US" dirty="0" smtClean="0"/>
              <a:t> Europe 2011 - </a:t>
            </a:r>
            <a:r>
              <a:rPr lang="en-US" dirty="0" err="1" smtClean="0"/>
              <a:t>Uniaud</a:t>
            </a:r>
            <a:r>
              <a:rPr lang="en-US" dirty="0" smtClean="0"/>
              <a:t>: Internals and History - David </a:t>
            </a:r>
            <a:r>
              <a:rPr lang="en-US" dirty="0" err="1" smtClean="0"/>
              <a:t>Azarewicz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306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Warpstock</a:t>
            </a:r>
            <a:r>
              <a:rPr lang="en-US" dirty="0" smtClean="0"/>
              <a:t> Europe 2011 - </a:t>
            </a:r>
            <a:r>
              <a:rPr lang="en-US" dirty="0" err="1" smtClean="0"/>
              <a:t>Uniaud</a:t>
            </a:r>
            <a:r>
              <a:rPr lang="en-US" dirty="0" smtClean="0"/>
              <a:t>: Internals and History - David </a:t>
            </a:r>
            <a:r>
              <a:rPr lang="en-US" dirty="0" err="1" smtClean="0"/>
              <a:t>Azarewicz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902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50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Warpstock</a:t>
            </a:r>
            <a:r>
              <a:rPr lang="en-US" dirty="0" smtClean="0"/>
              <a:t> Europe 2011 - </a:t>
            </a:r>
            <a:r>
              <a:rPr lang="en-US" dirty="0" err="1" smtClean="0"/>
              <a:t>Uniaud</a:t>
            </a:r>
            <a:r>
              <a:rPr lang="en-US" dirty="0" smtClean="0"/>
              <a:t>: Internals and History - David </a:t>
            </a:r>
            <a:r>
              <a:rPr lang="en-US" dirty="0" err="1" smtClean="0"/>
              <a:t>Azarewicz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57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Warpstock</a:t>
            </a:r>
            <a:r>
              <a:rPr lang="en-US" dirty="0" smtClean="0"/>
              <a:t> Europe 2011 - </a:t>
            </a:r>
            <a:r>
              <a:rPr lang="en-US" dirty="0" err="1" smtClean="0"/>
              <a:t>Uniaud</a:t>
            </a:r>
            <a:r>
              <a:rPr lang="en-US" dirty="0" smtClean="0"/>
              <a:t>: Internals and History - David </a:t>
            </a:r>
            <a:r>
              <a:rPr lang="en-US" dirty="0" err="1" smtClean="0"/>
              <a:t>Azarewicz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386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Warpstock</a:t>
            </a:r>
            <a:r>
              <a:rPr lang="en-US" dirty="0" smtClean="0"/>
              <a:t> Europe 2011 - </a:t>
            </a:r>
            <a:r>
              <a:rPr lang="en-US" dirty="0" err="1" smtClean="0"/>
              <a:t>Uniaud</a:t>
            </a:r>
            <a:r>
              <a:rPr lang="en-US" dirty="0" smtClean="0"/>
              <a:t>: Internals and History - David </a:t>
            </a:r>
            <a:r>
              <a:rPr lang="en-US" dirty="0" err="1" smtClean="0"/>
              <a:t>Azarewicz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468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66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Warpstock</a:t>
            </a:r>
            <a:r>
              <a:rPr lang="en-US" dirty="0" smtClean="0"/>
              <a:t> Europe 2011 - </a:t>
            </a:r>
            <a:r>
              <a:rPr lang="en-US" dirty="0" err="1" smtClean="0"/>
              <a:t>Uniaud</a:t>
            </a:r>
            <a:r>
              <a:rPr lang="en-US" dirty="0" smtClean="0"/>
              <a:t>: Internals and History - David </a:t>
            </a:r>
            <a:r>
              <a:rPr lang="en-US" dirty="0" err="1" smtClean="0"/>
              <a:t>Azarewicz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126BC-D3B7-47B4-B740-9DDCED019AA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4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Uniaud</a:t>
            </a:r>
            <a:r>
              <a:rPr lang="en-US" b="1" dirty="0"/>
              <a:t>: Internals and History</a:t>
            </a:r>
            <a:br>
              <a:rPr lang="en-US" b="1" dirty="0"/>
            </a:br>
            <a:r>
              <a:rPr lang="en-US" b="1" dirty="0"/>
              <a:t>David </a:t>
            </a:r>
            <a:r>
              <a:rPr lang="en-US" b="1" dirty="0" err="1"/>
              <a:t>Azarewicz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www.88watts.net</a:t>
            </a:r>
            <a:br>
              <a:rPr lang="en-US" b="1" dirty="0"/>
            </a:br>
            <a:r>
              <a:rPr lang="en-US" b="1" dirty="0"/>
              <a:t>david@88watts.net</a:t>
            </a:r>
            <a:br>
              <a:rPr lang="en-US" b="1" dirty="0"/>
            </a:br>
            <a:r>
              <a:rPr lang="en-US" b="1" dirty="0" err="1"/>
              <a:t>Warpstock</a:t>
            </a:r>
            <a:r>
              <a:rPr lang="en-US" b="1" dirty="0"/>
              <a:t> Europe 2011</a:t>
            </a:r>
            <a:endParaRPr lang="en-U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Inside </a:t>
            </a:r>
            <a:r>
              <a:rPr lang="en-US" b="1" dirty="0" err="1"/>
              <a:t>Uniaud</a:t>
            </a:r>
            <a:r>
              <a:rPr lang="en-US" b="1" dirty="0"/>
              <a:t> 32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40767"/>
            <a:ext cx="5256584" cy="4838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My </a:t>
            </a:r>
            <a:r>
              <a:rPr lang="en-US" b="1" dirty="0"/>
              <a:t>Changes - Uniaud16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9299" y="1340768"/>
            <a:ext cx="8229600" cy="175679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It was not multi-thread safe. There were hacks / patches </a:t>
            </a:r>
            <a:r>
              <a:rPr lang="en-US" dirty="0" smtClean="0"/>
              <a:t>in the </a:t>
            </a:r>
            <a:r>
              <a:rPr lang="en-US" dirty="0"/>
              <a:t>code to work around these problems, but none of </a:t>
            </a:r>
            <a:r>
              <a:rPr lang="en-US" dirty="0" smtClean="0"/>
              <a:t>them actually </a:t>
            </a:r>
            <a:r>
              <a:rPr lang="en-US" dirty="0"/>
              <a:t>addressed the reentrancy issues. I fixed </a:t>
            </a:r>
            <a:r>
              <a:rPr lang="en-US" dirty="0" smtClean="0"/>
              <a:t>the reentrancy </a:t>
            </a:r>
            <a:r>
              <a:rPr lang="en-US" dirty="0"/>
              <a:t>issues and removed all the hacks.</a:t>
            </a:r>
          </a:p>
          <a:p>
            <a:r>
              <a:rPr lang="en-US" dirty="0" smtClean="0"/>
              <a:t>There </a:t>
            </a:r>
            <a:r>
              <a:rPr lang="en-US" dirty="0"/>
              <a:t>were buffer management problems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3 Rectángulo"/>
          <p:cNvSpPr/>
          <p:nvPr/>
        </p:nvSpPr>
        <p:spPr>
          <a:xfrm>
            <a:off x="587655" y="4437112"/>
            <a:ext cx="7992888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/>
              <a:t>There is still a small A-V sync issue due to the double buffering done. However it is probably as good as it is going to get.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500" dirty="0" smtClean="0"/>
              <a:t> There was a problem with the Pause/Resume logic which I fixed.</a:t>
            </a:r>
            <a:endParaRPr lang="en-US" sz="25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378" y="2996952"/>
            <a:ext cx="6076950" cy="151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9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My Changes - Uniaud32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There </a:t>
            </a:r>
            <a:r>
              <a:rPr lang="en-US" dirty="0"/>
              <a:t>was a problem with the PCI bus scan where it </a:t>
            </a:r>
            <a:r>
              <a:rPr lang="en-US" dirty="0" smtClean="0"/>
              <a:t>wouldn’t find </a:t>
            </a:r>
            <a:r>
              <a:rPr lang="en-US" dirty="0"/>
              <a:t>some audio hardware. This was fixed.</a:t>
            </a:r>
          </a:p>
          <a:p>
            <a:r>
              <a:rPr lang="en-US" dirty="0" smtClean="0"/>
              <a:t>I </a:t>
            </a:r>
            <a:r>
              <a:rPr lang="en-US" dirty="0"/>
              <a:t>made some changes to the way that the multiple drivers </a:t>
            </a:r>
            <a:r>
              <a:rPr lang="en-US" dirty="0" smtClean="0"/>
              <a:t>get initialized</a:t>
            </a:r>
            <a:r>
              <a:rPr lang="en-US" dirty="0"/>
              <a:t>.</a:t>
            </a:r>
          </a:p>
          <a:p>
            <a:r>
              <a:rPr lang="en-US" dirty="0" smtClean="0"/>
              <a:t>I </a:t>
            </a:r>
            <a:r>
              <a:rPr lang="en-US" dirty="0"/>
              <a:t>made some slight changes to the audio buffer management.</a:t>
            </a:r>
          </a:p>
          <a:p>
            <a:r>
              <a:rPr lang="en-US" dirty="0" smtClean="0"/>
              <a:t>Uniaud32 </a:t>
            </a:r>
            <a:r>
              <a:rPr lang="en-US" dirty="0"/>
              <a:t>did not handle APIC interrupts correctly. This </a:t>
            </a:r>
            <a:r>
              <a:rPr lang="en-US" dirty="0" smtClean="0"/>
              <a:t>was fixed</a:t>
            </a:r>
            <a:r>
              <a:rPr lang="en-US" dirty="0"/>
              <a:t>.</a:t>
            </a:r>
          </a:p>
          <a:p>
            <a:r>
              <a:rPr lang="en-US" dirty="0" smtClean="0"/>
              <a:t>I </a:t>
            </a:r>
            <a:r>
              <a:rPr lang="en-US" dirty="0"/>
              <a:t>added some additional .quirks. for some special </a:t>
            </a:r>
            <a:r>
              <a:rPr lang="en-US" dirty="0" smtClean="0"/>
              <a:t>hardware cases</a:t>
            </a:r>
            <a:r>
              <a:rPr lang="en-US" dirty="0"/>
              <a:t>.</a:t>
            </a:r>
          </a:p>
          <a:p>
            <a:r>
              <a:rPr lang="en-US" dirty="0" smtClean="0"/>
              <a:t>The </a:t>
            </a:r>
            <a:r>
              <a:rPr lang="en-US" dirty="0" err="1"/>
              <a:t>Uniaud</a:t>
            </a:r>
            <a:r>
              <a:rPr lang="en-US" dirty="0"/>
              <a:t> API library was converted to use the </a:t>
            </a:r>
            <a:r>
              <a:rPr lang="en-US" dirty="0" smtClean="0"/>
              <a:t>Open </a:t>
            </a:r>
            <a:r>
              <a:rPr lang="en-US" dirty="0" err="1" smtClean="0"/>
              <a:t>Watcom</a:t>
            </a:r>
            <a:r>
              <a:rPr lang="en-US" dirty="0" smtClean="0"/>
              <a:t> </a:t>
            </a:r>
            <a:r>
              <a:rPr lang="en-US" dirty="0"/>
              <a:t>compiler. Some structure alignment issues </a:t>
            </a:r>
            <a:r>
              <a:rPr lang="en-US" dirty="0" smtClean="0"/>
              <a:t>that caused </a:t>
            </a:r>
            <a:r>
              <a:rPr lang="en-US" dirty="0"/>
              <a:t>the </a:t>
            </a:r>
            <a:r>
              <a:rPr lang="en-US" dirty="0" err="1"/>
              <a:t>Uniaud</a:t>
            </a:r>
            <a:r>
              <a:rPr lang="en-US" dirty="0"/>
              <a:t> API to not work were corrected.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The </a:t>
            </a:r>
            <a:r>
              <a:rPr lang="en-US" b="1" dirty="0" err="1" smtClean="0"/>
              <a:t>Unimix</a:t>
            </a:r>
            <a:r>
              <a:rPr lang="en-US" b="1" dirty="0" smtClean="0"/>
              <a:t> Utility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dirty="0" err="1"/>
              <a:t>Unimix</a:t>
            </a:r>
            <a:r>
              <a:rPr lang="en-US" dirty="0"/>
              <a:t> utility was cleaned up and enhanced.</a:t>
            </a:r>
          </a:p>
          <a:p>
            <a:r>
              <a:rPr lang="en-US" dirty="0" smtClean="0"/>
              <a:t>Can </a:t>
            </a:r>
            <a:r>
              <a:rPr lang="en-US" dirty="0"/>
              <a:t>be used to work around many mixer type of problems.</a:t>
            </a:r>
          </a:p>
          <a:p>
            <a:r>
              <a:rPr lang="en-US" dirty="0" err="1" smtClean="0"/>
              <a:t>Unimix</a:t>
            </a:r>
            <a:r>
              <a:rPr lang="en-US" dirty="0" smtClean="0"/>
              <a:t> </a:t>
            </a:r>
            <a:r>
              <a:rPr lang="en-US" dirty="0"/>
              <a:t>talks directly to Uniaud32, so it doesn.t go </a:t>
            </a:r>
            <a:r>
              <a:rPr lang="en-US" dirty="0" smtClean="0"/>
              <a:t>through Uniaud16 </a:t>
            </a:r>
            <a:r>
              <a:rPr lang="en-US" dirty="0"/>
              <a:t>and does not have the limitations imposed </a:t>
            </a:r>
            <a:r>
              <a:rPr lang="en-US" dirty="0" smtClean="0"/>
              <a:t>by MMOS2</a:t>
            </a:r>
            <a:r>
              <a:rPr lang="en-US" dirty="0"/>
              <a:t>.</a:t>
            </a:r>
          </a:p>
          <a:p>
            <a:r>
              <a:rPr lang="en-US" dirty="0" err="1" smtClean="0"/>
              <a:t>Unimix</a:t>
            </a:r>
            <a:r>
              <a:rPr lang="en-US" dirty="0" smtClean="0"/>
              <a:t> </a:t>
            </a:r>
            <a:r>
              <a:rPr lang="en-US" dirty="0"/>
              <a:t>can be used to switch between different audio outputs.</a:t>
            </a:r>
          </a:p>
          <a:p>
            <a:r>
              <a:rPr lang="en-US" dirty="0" smtClean="0"/>
              <a:t>You </a:t>
            </a:r>
            <a:r>
              <a:rPr lang="en-US" dirty="0"/>
              <a:t>have more flexible and detailed control of the </a:t>
            </a:r>
            <a:r>
              <a:rPr lang="en-US" dirty="0" smtClean="0"/>
              <a:t>different volume </a:t>
            </a:r>
            <a:r>
              <a:rPr lang="en-US" dirty="0"/>
              <a:t>levels.</a:t>
            </a:r>
          </a:p>
          <a:p>
            <a:r>
              <a:rPr lang="en-US" dirty="0" smtClean="0"/>
              <a:t>If </a:t>
            </a:r>
            <a:r>
              <a:rPr lang="en-US" dirty="0"/>
              <a:t>you need to control certain settings on startup, you can </a:t>
            </a:r>
            <a:r>
              <a:rPr lang="en-US" dirty="0" smtClean="0"/>
              <a:t>put the </a:t>
            </a:r>
            <a:r>
              <a:rPr lang="en-US" dirty="0" err="1"/>
              <a:t>unimix</a:t>
            </a:r>
            <a:r>
              <a:rPr lang="en-US" dirty="0"/>
              <a:t> </a:t>
            </a:r>
            <a:r>
              <a:rPr lang="en-US" dirty="0" smtClean="0"/>
              <a:t>command</a:t>
            </a:r>
          </a:p>
          <a:p>
            <a:pPr lvl="1"/>
            <a:r>
              <a:rPr lang="en-US" sz="3100" dirty="0" smtClean="0"/>
              <a:t>In </a:t>
            </a:r>
            <a:r>
              <a:rPr lang="en-US" sz="3100" dirty="0"/>
              <a:t>your STARTUP.CMD file</a:t>
            </a:r>
          </a:p>
          <a:p>
            <a:pPr lvl="1"/>
            <a:r>
              <a:rPr lang="en-US" sz="3100" dirty="0" smtClean="0"/>
              <a:t>In </a:t>
            </a:r>
            <a:r>
              <a:rPr lang="en-US" sz="3100" dirty="0"/>
              <a:t>your Startup folder</a:t>
            </a:r>
          </a:p>
          <a:p>
            <a:pPr lvl="1"/>
            <a:r>
              <a:rPr lang="en-US" sz="3100" dirty="0" smtClean="0"/>
              <a:t>RUN</a:t>
            </a:r>
            <a:r>
              <a:rPr lang="en-US" sz="3100" dirty="0"/>
              <a:t>= statement in CONFIG.SYS</a:t>
            </a:r>
          </a:p>
          <a:p>
            <a:pPr lvl="2"/>
            <a:r>
              <a:rPr lang="en-US" sz="3100" dirty="0"/>
              <a:t>RUN=</a:t>
            </a:r>
            <a:r>
              <a:rPr lang="en-US" sz="3100" dirty="0" err="1"/>
              <a:t>unimix</a:t>
            </a:r>
            <a:r>
              <a:rPr lang="en-US" sz="3100" dirty="0"/>
              <a:t> -id5 -cnt0 -val50 -cnt1 -val50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</a:t>
            </a:r>
            <a:r>
              <a:rPr lang="en-US" b="1" dirty="0" err="1" smtClean="0"/>
              <a:t>Unimix</a:t>
            </a:r>
            <a:r>
              <a:rPr lang="en-US" b="1" dirty="0" smtClean="0"/>
              <a:t> Command Line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dirty="0" err="1" smtClean="0"/>
              <a:t>unimix</a:t>
            </a:r>
            <a:r>
              <a:rPr lang="en-US" sz="1400" dirty="0" smtClean="0"/>
              <a:t> </a:t>
            </a:r>
            <a:r>
              <a:rPr lang="en-US" sz="1400" dirty="0"/>
              <a:t>-id5 -cnt0 -val50 -cnt1 -</a:t>
            </a:r>
            <a:r>
              <a:rPr lang="en-US" sz="1400" dirty="0" smtClean="0"/>
              <a:t>val50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/>
              <a:t>Usage:</a:t>
            </a:r>
          </a:p>
          <a:p>
            <a:pPr lvl="1"/>
            <a:r>
              <a:rPr lang="en-US" sz="1400" dirty="0" err="1" smtClean="0"/>
              <a:t>dev</a:t>
            </a:r>
            <a:r>
              <a:rPr lang="en-US" sz="1400" dirty="0" smtClean="0"/>
              <a:t> </a:t>
            </a:r>
            <a:r>
              <a:rPr lang="en-US" sz="1400" dirty="0"/>
              <a:t>- card to work</a:t>
            </a:r>
          </a:p>
          <a:p>
            <a:pPr lvl="1"/>
            <a:r>
              <a:rPr lang="en-US" sz="1400" dirty="0" smtClean="0"/>
              <a:t>card </a:t>
            </a:r>
            <a:r>
              <a:rPr lang="en-US" sz="1400" dirty="0"/>
              <a:t>- show card info</a:t>
            </a:r>
          </a:p>
          <a:p>
            <a:pPr lvl="1"/>
            <a:r>
              <a:rPr lang="en-US" sz="1400" dirty="0" err="1" smtClean="0"/>
              <a:t>pcms</a:t>
            </a:r>
            <a:r>
              <a:rPr lang="en-US" sz="1400" dirty="0" smtClean="0"/>
              <a:t> </a:t>
            </a:r>
            <a:r>
              <a:rPr lang="en-US" sz="1400" dirty="0"/>
              <a:t>- show PCM instances info</a:t>
            </a:r>
          </a:p>
          <a:p>
            <a:pPr lvl="1"/>
            <a:r>
              <a:rPr lang="en-US" sz="1400" dirty="0" smtClean="0"/>
              <a:t>list </a:t>
            </a:r>
            <a:r>
              <a:rPr lang="en-US" sz="1400" dirty="0"/>
              <a:t>- full (</a:t>
            </a:r>
            <a:r>
              <a:rPr lang="en-US" sz="1400" dirty="0" err="1"/>
              <a:t>id,name,bounds,value</a:t>
            </a:r>
            <a:r>
              <a:rPr lang="en-US" sz="1400" dirty="0"/>
              <a:t>) control(s) list</a:t>
            </a:r>
          </a:p>
          <a:p>
            <a:pPr lvl="1"/>
            <a:r>
              <a:rPr lang="en-US" sz="1400" dirty="0" smtClean="0"/>
              <a:t>names </a:t>
            </a:r>
            <a:r>
              <a:rPr lang="en-US" sz="1400" dirty="0"/>
              <a:t>- just control(s) name(s) and ID</a:t>
            </a:r>
          </a:p>
          <a:p>
            <a:pPr lvl="1"/>
            <a:r>
              <a:rPr lang="en-US" sz="1400" dirty="0" smtClean="0"/>
              <a:t>id&lt;</a:t>
            </a:r>
            <a:r>
              <a:rPr lang="en-US" sz="1400" dirty="0" err="1" smtClean="0"/>
              <a:t>num</a:t>
            </a:r>
            <a:r>
              <a:rPr lang="en-US" sz="1400" dirty="0"/>
              <a:t>&gt; - use control </a:t>
            </a:r>
            <a:r>
              <a:rPr lang="en-US" sz="1400" dirty="0" err="1"/>
              <a:t>num</a:t>
            </a:r>
            <a:r>
              <a:rPr lang="en-US" sz="1400" dirty="0"/>
              <a:t> (for list or set value). Begins</a:t>
            </a:r>
          </a:p>
          <a:p>
            <a:pPr marL="0" indent="0">
              <a:buNone/>
            </a:pPr>
            <a:r>
              <a:rPr lang="en-US" sz="1400" dirty="0"/>
              <a:t>from 1</a:t>
            </a:r>
          </a:p>
          <a:p>
            <a:pPr lvl="1"/>
            <a:r>
              <a:rPr lang="en-US" sz="1400" dirty="0" err="1" smtClean="0"/>
              <a:t>val</a:t>
            </a:r>
            <a:r>
              <a:rPr lang="en-US" sz="1400" dirty="0" smtClean="0"/>
              <a:t>&lt;</a:t>
            </a:r>
            <a:r>
              <a:rPr lang="en-US" sz="1400" dirty="0" err="1" smtClean="0"/>
              <a:t>num</a:t>
            </a:r>
            <a:r>
              <a:rPr lang="en-US" sz="1400" dirty="0"/>
              <a:t>&gt; - set value for control</a:t>
            </a:r>
          </a:p>
          <a:p>
            <a:pPr lvl="1"/>
            <a:r>
              <a:rPr lang="en-US" sz="1400" dirty="0" err="1" smtClean="0"/>
              <a:t>cnt</a:t>
            </a:r>
            <a:r>
              <a:rPr lang="en-US" sz="1400" dirty="0" smtClean="0"/>
              <a:t>&lt;</a:t>
            </a:r>
            <a:r>
              <a:rPr lang="en-US" sz="1400" dirty="0" err="1" smtClean="0"/>
              <a:t>num</a:t>
            </a:r>
            <a:r>
              <a:rPr lang="en-US" sz="1400" dirty="0"/>
              <a:t>&gt; - set value for count number &lt;</a:t>
            </a:r>
            <a:r>
              <a:rPr lang="en-US" sz="1400" dirty="0" err="1"/>
              <a:t>num</a:t>
            </a:r>
            <a:r>
              <a:rPr lang="en-US" sz="1400" dirty="0"/>
              <a:t>&gt; in control.</a:t>
            </a:r>
          </a:p>
          <a:p>
            <a:pPr marL="0" indent="0">
              <a:buNone/>
            </a:pPr>
            <a:r>
              <a:rPr lang="en-US" sz="1400" dirty="0"/>
              <a:t>Begins from 0</a:t>
            </a:r>
          </a:p>
          <a:p>
            <a:pPr lvl="1"/>
            <a:r>
              <a:rPr lang="en-US" sz="1400" dirty="0" smtClean="0"/>
              <a:t>get </a:t>
            </a:r>
            <a:r>
              <a:rPr lang="en-US" sz="1400" dirty="0"/>
              <a:t>- get value switch. uses with -id and/or -</a:t>
            </a:r>
            <a:r>
              <a:rPr lang="en-US" sz="1400" dirty="0" err="1"/>
              <a:t>cnt</a:t>
            </a:r>
            <a:endParaRPr lang="en-US" sz="1400" dirty="0"/>
          </a:p>
          <a:p>
            <a:pPr lvl="1"/>
            <a:r>
              <a:rPr lang="en-US" sz="1400" dirty="0" err="1" smtClean="0"/>
              <a:t>powerget</a:t>
            </a:r>
            <a:r>
              <a:rPr lang="en-US" sz="1400" dirty="0" smtClean="0"/>
              <a:t> </a:t>
            </a:r>
            <a:r>
              <a:rPr lang="en-US" sz="1400" dirty="0"/>
              <a:t>- get power state</a:t>
            </a:r>
          </a:p>
          <a:p>
            <a:pPr lvl="1"/>
            <a:r>
              <a:rPr lang="en-US" sz="1400" dirty="0" err="1" smtClean="0"/>
              <a:t>powerset</a:t>
            </a:r>
            <a:r>
              <a:rPr lang="en-US" sz="1400" dirty="0" smtClean="0"/>
              <a:t>&lt;</a:t>
            </a:r>
            <a:r>
              <a:rPr lang="en-US" sz="1400" dirty="0" err="1" smtClean="0"/>
              <a:t>num</a:t>
            </a:r>
            <a:r>
              <a:rPr lang="en-US" sz="1400" dirty="0"/>
              <a:t>&gt; - set power state</a:t>
            </a:r>
          </a:p>
          <a:p>
            <a:pPr lvl="1"/>
            <a:r>
              <a:rPr lang="en-US" sz="1400" dirty="0" smtClean="0"/>
              <a:t>save&lt;file</a:t>
            </a:r>
            <a:r>
              <a:rPr lang="en-US" sz="1400" dirty="0"/>
              <a:t>&gt; - save dump of all values of all controls to file</a:t>
            </a:r>
          </a:p>
          <a:p>
            <a:pPr lvl="1"/>
            <a:r>
              <a:rPr lang="en-US" sz="1400" dirty="0" smtClean="0"/>
              <a:t>load&lt;file</a:t>
            </a:r>
            <a:r>
              <a:rPr lang="en-US" sz="1400" dirty="0"/>
              <a:t>&gt; - load dump from file to all values of all controls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Useful </a:t>
            </a:r>
            <a:r>
              <a:rPr lang="en-US" b="1" dirty="0" err="1" smtClean="0"/>
              <a:t>Uniaud</a:t>
            </a:r>
            <a:r>
              <a:rPr lang="en-US" b="1" dirty="0" smtClean="0"/>
              <a:t> Links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Wiki page at the </a:t>
            </a:r>
            <a:r>
              <a:rPr lang="en-US" dirty="0" err="1"/>
              <a:t>Uniaud</a:t>
            </a:r>
            <a:r>
              <a:rPr lang="en-US" dirty="0"/>
              <a:t> development home:</a:t>
            </a:r>
          </a:p>
          <a:p>
            <a:pPr lvl="1"/>
            <a:r>
              <a:rPr lang="en-US" b="1" dirty="0"/>
              <a:t>http://svn.netlabs.org/uniaud</a:t>
            </a:r>
          </a:p>
          <a:p>
            <a:r>
              <a:rPr lang="en-US" dirty="0"/>
              <a:t> The ftp download page for </a:t>
            </a:r>
            <a:r>
              <a:rPr lang="en-US" dirty="0" err="1"/>
              <a:t>Uniaud</a:t>
            </a:r>
            <a:r>
              <a:rPr lang="en-US" dirty="0"/>
              <a:t> at </a:t>
            </a:r>
            <a:r>
              <a:rPr lang="en-US" dirty="0" err="1"/>
              <a:t>netlabs</a:t>
            </a:r>
            <a:r>
              <a:rPr lang="en-US" dirty="0"/>
              <a:t>:</a:t>
            </a:r>
          </a:p>
          <a:p>
            <a:pPr lvl="1"/>
            <a:r>
              <a:rPr lang="en-US" b="1" dirty="0"/>
              <a:t>ftp://ftp.netlabs.org/pub/uniaud</a:t>
            </a:r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Copyright</a:t>
            </a:r>
            <a:endParaRPr lang="en-U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Released under Creative Commons Attribution-Share Alike 3.0 .</a:t>
            </a:r>
            <a:endParaRPr 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About Me</a:t>
            </a:r>
            <a:endParaRPr lang="en-U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 </a:t>
            </a:r>
            <a:r>
              <a:rPr lang="en-US" dirty="0"/>
              <a:t>am primarily a hardware developer. I started my </a:t>
            </a:r>
            <a:r>
              <a:rPr lang="en-US" dirty="0" smtClean="0"/>
              <a:t>career designing </a:t>
            </a:r>
            <a:r>
              <a:rPr lang="en-US" dirty="0"/>
              <a:t>hardware for IBM 360 mainframe clones.</a:t>
            </a:r>
          </a:p>
          <a:p>
            <a:r>
              <a:rPr lang="en-US" dirty="0" smtClean="0"/>
              <a:t>I </a:t>
            </a:r>
            <a:r>
              <a:rPr lang="en-US" dirty="0"/>
              <a:t>then joined a small company building Cray </a:t>
            </a:r>
            <a:r>
              <a:rPr lang="en-US" dirty="0" smtClean="0"/>
              <a:t>compatible computers </a:t>
            </a:r>
            <a:r>
              <a:rPr lang="en-US" dirty="0"/>
              <a:t>where I had to do a little of everything </a:t>
            </a:r>
            <a:r>
              <a:rPr lang="en-US" dirty="0" smtClean="0"/>
              <a:t>including microcode </a:t>
            </a:r>
            <a:r>
              <a:rPr lang="en-US" dirty="0"/>
              <a:t>and embedded systems hardware and software.</a:t>
            </a:r>
          </a:p>
          <a:p>
            <a:r>
              <a:rPr lang="en-US" dirty="0" smtClean="0"/>
              <a:t>Since </a:t>
            </a:r>
            <a:r>
              <a:rPr lang="en-US" dirty="0"/>
              <a:t>then I have worked on projects from auto </a:t>
            </a:r>
            <a:r>
              <a:rPr lang="en-US" dirty="0" smtClean="0"/>
              <a:t>industry process </a:t>
            </a:r>
            <a:r>
              <a:rPr lang="en-US" dirty="0"/>
              <a:t>controllers, to home automation, to radiation </a:t>
            </a:r>
            <a:r>
              <a:rPr lang="en-US" dirty="0" smtClean="0"/>
              <a:t>effects testing </a:t>
            </a:r>
            <a:r>
              <a:rPr lang="en-US" dirty="0"/>
              <a:t>for satellite electronics.</a:t>
            </a:r>
          </a:p>
          <a:p>
            <a:r>
              <a:rPr lang="en-US" dirty="0" smtClean="0"/>
              <a:t>I </a:t>
            </a:r>
            <a:r>
              <a:rPr lang="en-US" dirty="0"/>
              <a:t>have been using OS/2 and developing software for </a:t>
            </a:r>
            <a:r>
              <a:rPr lang="en-US" dirty="0" smtClean="0"/>
              <a:t>OS/2 since </a:t>
            </a:r>
            <a:r>
              <a:rPr lang="en-US" dirty="0"/>
              <a:t>version 1.</a:t>
            </a:r>
          </a:p>
          <a:p>
            <a:r>
              <a:rPr lang="en-US" dirty="0" smtClean="0"/>
              <a:t>Being </a:t>
            </a:r>
            <a:r>
              <a:rPr lang="en-US" dirty="0"/>
              <a:t>an experienced hardware developer gives me </a:t>
            </a:r>
            <a:r>
              <a:rPr lang="en-US" dirty="0" smtClean="0"/>
              <a:t>an advantage </a:t>
            </a:r>
            <a:r>
              <a:rPr lang="en-US" dirty="0"/>
              <a:t>in writing device drivers.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72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This Presentation</a:t>
            </a:r>
            <a:endParaRPr lang="en-U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is inside </a:t>
            </a:r>
            <a:r>
              <a:rPr lang="en-US" dirty="0" err="1"/>
              <a:t>Uniaud</a:t>
            </a:r>
            <a:endParaRPr lang="en-US" dirty="0"/>
          </a:p>
          <a:p>
            <a:r>
              <a:rPr lang="en-US" dirty="0" smtClean="0"/>
              <a:t>How </a:t>
            </a:r>
            <a:r>
              <a:rPr lang="en-US" dirty="0" err="1"/>
              <a:t>Uniaud</a:t>
            </a:r>
            <a:r>
              <a:rPr lang="en-US" dirty="0"/>
              <a:t> works</a:t>
            </a:r>
          </a:p>
          <a:p>
            <a:r>
              <a:rPr lang="en-US" dirty="0" smtClean="0"/>
              <a:t>What </a:t>
            </a:r>
            <a:r>
              <a:rPr lang="en-US" dirty="0"/>
              <a:t>are </a:t>
            </a:r>
            <a:r>
              <a:rPr lang="en-US" dirty="0" err="1"/>
              <a:t>Uniaud’s</a:t>
            </a:r>
            <a:r>
              <a:rPr lang="en-US" dirty="0"/>
              <a:t> limitations</a:t>
            </a:r>
          </a:p>
          <a:p>
            <a:r>
              <a:rPr lang="en-US" dirty="0" smtClean="0"/>
              <a:t>How </a:t>
            </a:r>
            <a:r>
              <a:rPr lang="en-US" dirty="0"/>
              <a:t>to work around problems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26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 Brief Look at </a:t>
            </a:r>
            <a:r>
              <a:rPr lang="en-US" b="1" dirty="0" err="1" smtClean="0"/>
              <a:t>Uniaud’s</a:t>
            </a:r>
            <a:r>
              <a:rPr lang="en-US" b="1" dirty="0" smtClean="0"/>
              <a:t> History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Uniaud</a:t>
            </a:r>
            <a:r>
              <a:rPr lang="en-US" dirty="0" smtClean="0"/>
              <a:t> </a:t>
            </a:r>
            <a:r>
              <a:rPr lang="en-US" dirty="0"/>
              <a:t>has its origins with the </a:t>
            </a:r>
            <a:r>
              <a:rPr lang="en-US" dirty="0" err="1"/>
              <a:t>SBLive</a:t>
            </a:r>
            <a:r>
              <a:rPr lang="en-US" dirty="0"/>
              <a:t> driver.</a:t>
            </a:r>
          </a:p>
          <a:p>
            <a:r>
              <a:rPr lang="en-US" dirty="0"/>
              <a:t> The </a:t>
            </a:r>
            <a:r>
              <a:rPr lang="en-US" dirty="0" err="1"/>
              <a:t>SBLive</a:t>
            </a:r>
            <a:r>
              <a:rPr lang="en-US" dirty="0"/>
              <a:t> driver was based on the Saint Tropez example</a:t>
            </a:r>
          </a:p>
          <a:p>
            <a:r>
              <a:rPr lang="en-US" dirty="0"/>
              <a:t>from the DDK.</a:t>
            </a:r>
          </a:p>
          <a:p>
            <a:r>
              <a:rPr lang="en-US" dirty="0"/>
              <a:t> There were problems with the Tropez sample driver in the</a:t>
            </a:r>
          </a:p>
          <a:p>
            <a:r>
              <a:rPr lang="en-US" dirty="0"/>
              <a:t>DDK that.</a:t>
            </a:r>
          </a:p>
          <a:p>
            <a:r>
              <a:rPr lang="en-US" dirty="0"/>
              <a:t> Now all drivers based on the Tropez sample driver in the DDK</a:t>
            </a:r>
          </a:p>
          <a:p>
            <a:r>
              <a:rPr lang="en-US" dirty="0"/>
              <a:t>have the same problems.</a:t>
            </a:r>
          </a:p>
          <a:p>
            <a:r>
              <a:rPr lang="en-US" dirty="0"/>
              <a:t> Most of these problems have now been found and fixed in</a:t>
            </a:r>
          </a:p>
          <a:p>
            <a:r>
              <a:rPr lang="en-US" dirty="0" err="1"/>
              <a:t>Uniaud</a:t>
            </a:r>
            <a:r>
              <a:rPr lang="en-US" dirty="0"/>
              <a:t>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60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Where the Audio Physical Device Driver fits in (From IBM)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6770687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65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Uniaud</a:t>
            </a:r>
            <a:r>
              <a:rPr lang="en-US" b="1" dirty="0"/>
              <a:t> Has 2 Separate Drivers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7123113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Uniaud16 Does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Interface </a:t>
            </a:r>
            <a:r>
              <a:rPr lang="en-US" dirty="0"/>
              <a:t>between the operating system / applications </a:t>
            </a:r>
            <a:r>
              <a:rPr lang="en-US" dirty="0" smtClean="0"/>
              <a:t>and Uniaud32</a:t>
            </a:r>
            <a:r>
              <a:rPr lang="en-US" dirty="0"/>
              <a:t>.</a:t>
            </a:r>
          </a:p>
          <a:p>
            <a:r>
              <a:rPr lang="en-US" dirty="0" smtClean="0"/>
              <a:t>Does </a:t>
            </a:r>
            <a:r>
              <a:rPr lang="en-US" dirty="0"/>
              <a:t>not talk directly to hardware.</a:t>
            </a:r>
          </a:p>
          <a:p>
            <a:r>
              <a:rPr lang="en-US" dirty="0" smtClean="0"/>
              <a:t>Does </a:t>
            </a:r>
            <a:r>
              <a:rPr lang="en-US" dirty="0"/>
              <a:t>not handle any interrupts.</a:t>
            </a:r>
          </a:p>
          <a:p>
            <a:r>
              <a:rPr lang="en-US" dirty="0" smtClean="0"/>
              <a:t>Has </a:t>
            </a:r>
            <a:r>
              <a:rPr lang="en-US" dirty="0"/>
              <a:t>to appear to be a physical device driver to OS/2 </a:t>
            </a:r>
            <a:r>
              <a:rPr lang="en-US" dirty="0" smtClean="0"/>
              <a:t>even though </a:t>
            </a:r>
            <a:r>
              <a:rPr lang="en-US" dirty="0"/>
              <a:t>it is not.</a:t>
            </a:r>
          </a:p>
          <a:p>
            <a:r>
              <a:rPr lang="en-US" dirty="0" smtClean="0"/>
              <a:t>Handles </a:t>
            </a:r>
            <a:r>
              <a:rPr lang="en-US" dirty="0"/>
              <a:t>frequency conversions.</a:t>
            </a:r>
          </a:p>
          <a:p>
            <a:r>
              <a:rPr lang="en-US" dirty="0" smtClean="0"/>
              <a:t>Handles </a:t>
            </a:r>
            <a:r>
              <a:rPr lang="en-US" dirty="0"/>
              <a:t>application buffer management.</a:t>
            </a:r>
          </a:p>
          <a:p>
            <a:r>
              <a:rPr lang="en-US" dirty="0" smtClean="0"/>
              <a:t>Has </a:t>
            </a:r>
            <a:r>
              <a:rPr lang="en-US" dirty="0"/>
              <a:t>to maintain synchronization with Uniaud32.</a:t>
            </a:r>
          </a:p>
          <a:p>
            <a:r>
              <a:rPr lang="en-US" dirty="0" smtClean="0"/>
              <a:t>Once </a:t>
            </a:r>
            <a:r>
              <a:rPr lang="en-US" dirty="0"/>
              <a:t>written correctly and working, this part of </a:t>
            </a:r>
            <a:r>
              <a:rPr lang="en-US" dirty="0" err="1"/>
              <a:t>Uniaud</a:t>
            </a:r>
            <a:r>
              <a:rPr lang="en-US" dirty="0"/>
              <a:t> </a:t>
            </a:r>
            <a:r>
              <a:rPr lang="en-US" dirty="0" smtClean="0"/>
              <a:t>should not </a:t>
            </a:r>
            <a:r>
              <a:rPr lang="en-US" dirty="0"/>
              <a:t>need to change.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Uniaud</a:t>
            </a:r>
            <a:r>
              <a:rPr lang="en-US" b="1" dirty="0"/>
              <a:t> 32: What is in a Basic Audio Physical Device Driver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3" y="1916832"/>
            <a:ext cx="6846887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Warpstock Europe 2011 - Uniaud: Internals and History - David Azarewicz</a:t>
            </a:r>
            <a:endParaRPr lang="en-U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26BC-D3B7-47B4-B740-9DDCED019AA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50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988</Words>
  <Application>Microsoft Office PowerPoint</Application>
  <PresentationFormat>Presentación en pantalla (4:3)</PresentationFormat>
  <Paragraphs>116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Uniaud: Internals and History David Azarewicz www.88watts.net david@88watts.net Warpstock Europe 2011</vt:lpstr>
      <vt:lpstr>Copyright</vt:lpstr>
      <vt:lpstr>About Me</vt:lpstr>
      <vt:lpstr>This Presentation</vt:lpstr>
      <vt:lpstr>A Brief Look at Uniaud’s History</vt:lpstr>
      <vt:lpstr>Where the Audio Physical Device Driver fits in (From IBM)</vt:lpstr>
      <vt:lpstr>Uniaud Has 2 Separate Drivers</vt:lpstr>
      <vt:lpstr>What Uniaud16 Does </vt:lpstr>
      <vt:lpstr>Uniaud 32: What is in a Basic Audio Physical Device Driver</vt:lpstr>
      <vt:lpstr>Inside Uniaud 32</vt:lpstr>
      <vt:lpstr>My Changes - Uniaud16</vt:lpstr>
      <vt:lpstr>My Changes - Uniaud32</vt:lpstr>
      <vt:lpstr>The Unimix Utility </vt:lpstr>
      <vt:lpstr>The Unimix Command Line</vt:lpstr>
      <vt:lpstr>Useful Uniaud Links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Uniaud: Internals and History David Azarewicz www.88watts.net david@88watts.net Warpstock Europe 2011</dc:title>
  <dc:creator>Usuario M</dc:creator>
  <cp:lastModifiedBy>Usuario M</cp:lastModifiedBy>
  <cp:revision>12</cp:revision>
  <dcterms:created xsi:type="dcterms:W3CDTF">2012-08-09T20:11:54Z</dcterms:created>
  <dcterms:modified xsi:type="dcterms:W3CDTF">2012-08-09T20:38:18Z</dcterms:modified>
</cp:coreProperties>
</file>